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</p:sldIdLst>
  <p:sldSz cx="10693400" cy="7561263"/>
  <p:notesSz cx="6858000" cy="9144000"/>
  <p:defaultTextStyle>
    <a:defPPr>
      <a:defRPr lang="es-CO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5" d="100"/>
          <a:sy n="85" d="100"/>
        </p:scale>
        <p:origin x="-72" y="192"/>
      </p:cViewPr>
      <p:guideLst>
        <p:guide orient="horz" pos="238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FF546E-BB74-4915-9604-1F1AF95B3496}" type="datetimeFigureOut">
              <a:rPr lang="es-CO" smtClean="0"/>
              <a:pPr/>
              <a:t>27/10/2016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004888" y="685800"/>
            <a:ext cx="4848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737DA6-6C32-4681-AB36-7F3C2C7952B6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953085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737DA6-6C32-4681-AB36-7F3C2C7952B6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586218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02005" y="2348893"/>
            <a:ext cx="9089390" cy="162077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04010" y="4284716"/>
            <a:ext cx="7485380" cy="19323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27/10/2016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850319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27/10/2016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850631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52715" y="302802"/>
            <a:ext cx="2406015" cy="645157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4670" y="302802"/>
            <a:ext cx="7039822" cy="645157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27/10/2016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766649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27/10/2016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044610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44705" y="4858812"/>
            <a:ext cx="9089390" cy="1501751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528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305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58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611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6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916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6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22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27/10/2016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594111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4670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35812" y="1764295"/>
            <a:ext cx="4722918" cy="4990084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27/10/2016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431923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4670" y="1692533"/>
            <a:ext cx="4724775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34670" y="2397901"/>
            <a:ext cx="4724775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432099" y="1692533"/>
            <a:ext cx="4726631" cy="705367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528" indent="0">
              <a:buNone/>
              <a:defRPr sz="2300" b="1"/>
            </a:lvl2pPr>
            <a:lvl3pPr marL="1043056" indent="0">
              <a:buNone/>
              <a:defRPr sz="2100" b="1"/>
            </a:lvl3pPr>
            <a:lvl4pPr marL="1564584" indent="0">
              <a:buNone/>
              <a:defRPr sz="1800" b="1"/>
            </a:lvl4pPr>
            <a:lvl5pPr marL="2086112" indent="0">
              <a:buNone/>
              <a:defRPr sz="1800" b="1"/>
            </a:lvl5pPr>
            <a:lvl6pPr marL="2607640" indent="0">
              <a:buNone/>
              <a:defRPr sz="1800" b="1"/>
            </a:lvl6pPr>
            <a:lvl7pPr marL="3129168" indent="0">
              <a:buNone/>
              <a:defRPr sz="1800" b="1"/>
            </a:lvl7pPr>
            <a:lvl8pPr marL="3650696" indent="0">
              <a:buNone/>
              <a:defRPr sz="1800" b="1"/>
            </a:lvl8pPr>
            <a:lvl9pPr marL="4172224" indent="0">
              <a:buNone/>
              <a:defRPr sz="1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432099" y="2397901"/>
            <a:ext cx="4726631" cy="435647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27/10/2016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19383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27/10/2016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957540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27/10/2016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1707255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4671" y="301050"/>
            <a:ext cx="3518055" cy="1281214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180822" y="301051"/>
            <a:ext cx="5977908" cy="645332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34671" y="1582265"/>
            <a:ext cx="3518055" cy="5172114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27/10/2016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465441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095981" y="675613"/>
            <a:ext cx="6416040" cy="4536758"/>
          </a:xfrm>
        </p:spPr>
        <p:txBody>
          <a:bodyPr/>
          <a:lstStyle>
            <a:lvl1pPr marL="0" indent="0">
              <a:buNone/>
              <a:defRPr sz="3700"/>
            </a:lvl1pPr>
            <a:lvl2pPr marL="521528" indent="0">
              <a:buNone/>
              <a:defRPr sz="3200"/>
            </a:lvl2pPr>
            <a:lvl3pPr marL="1043056" indent="0">
              <a:buNone/>
              <a:defRPr sz="2700"/>
            </a:lvl3pPr>
            <a:lvl4pPr marL="1564584" indent="0">
              <a:buNone/>
              <a:defRPr sz="2300"/>
            </a:lvl4pPr>
            <a:lvl5pPr marL="2086112" indent="0">
              <a:buNone/>
              <a:defRPr sz="2300"/>
            </a:lvl5pPr>
            <a:lvl6pPr marL="2607640" indent="0">
              <a:buNone/>
              <a:defRPr sz="2300"/>
            </a:lvl6pPr>
            <a:lvl7pPr marL="3129168" indent="0">
              <a:buNone/>
              <a:defRPr sz="2300"/>
            </a:lvl7pPr>
            <a:lvl8pPr marL="3650696" indent="0">
              <a:buNone/>
              <a:defRPr sz="2300"/>
            </a:lvl8pPr>
            <a:lvl9pPr marL="4172224" indent="0">
              <a:buNone/>
              <a:defRPr sz="2300"/>
            </a:lvl9pPr>
          </a:lstStyle>
          <a:p>
            <a:r>
              <a:rPr lang="es-ES" smtClean="0"/>
              <a:t>Haga clic en el icono para agregar una imagen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600"/>
            </a:lvl1pPr>
            <a:lvl2pPr marL="521528" indent="0">
              <a:buNone/>
              <a:defRPr sz="1400"/>
            </a:lvl2pPr>
            <a:lvl3pPr marL="1043056" indent="0">
              <a:buNone/>
              <a:defRPr sz="1100"/>
            </a:lvl3pPr>
            <a:lvl4pPr marL="1564584" indent="0">
              <a:buNone/>
              <a:defRPr sz="1000"/>
            </a:lvl4pPr>
            <a:lvl5pPr marL="2086112" indent="0">
              <a:buNone/>
              <a:defRPr sz="1000"/>
            </a:lvl5pPr>
            <a:lvl6pPr marL="2607640" indent="0">
              <a:buNone/>
              <a:defRPr sz="1000"/>
            </a:lvl6pPr>
            <a:lvl7pPr marL="3129168" indent="0">
              <a:buNone/>
              <a:defRPr sz="1000"/>
            </a:lvl7pPr>
            <a:lvl8pPr marL="3650696" indent="0">
              <a:buNone/>
              <a:defRPr sz="1000"/>
            </a:lvl8pPr>
            <a:lvl9pPr marL="4172224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20657-ED6A-4ECF-A1DE-55E2D6DAA175}" type="datetimeFigureOut">
              <a:rPr lang="es-CO" smtClean="0"/>
              <a:pPr/>
              <a:t>27/10/2016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3186960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34670" y="302801"/>
            <a:ext cx="9624060" cy="1260211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4670" y="1764295"/>
            <a:ext cx="9624060" cy="4990084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34670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20657-ED6A-4ECF-A1DE-55E2D6DAA175}" type="datetimeFigureOut">
              <a:rPr lang="es-CO" smtClean="0"/>
              <a:pPr/>
              <a:t>27/10/2016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653579" y="7008171"/>
            <a:ext cx="338624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663603" y="7008171"/>
            <a:ext cx="2495127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9BD10-C6A8-42DE-89AB-968C48F13CC0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xmlns="" val="2306387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3056" rtl="0" eaLnBrk="1" latinLnBrk="0" hangingPunct="1">
        <a:spcBef>
          <a:spcPct val="0"/>
        </a:spcBef>
        <a:buNone/>
        <a:defRPr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46" indent="-391146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83" indent="-325955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82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34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876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404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932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460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988" indent="-260764" algn="l" defTabSz="10430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ebastian.espinosa@antioquia.gov.co" TargetMode="External"/><Relationship Id="rId2" Type="http://schemas.openxmlformats.org/officeDocument/2006/relationships/hyperlink" Target="mailto:claudia.velasquez@icbf.gov.c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CO" sz="8000" dirty="0" smtClean="0"/>
              <a:t>CAMPAÑA PÓLVORA</a:t>
            </a:r>
            <a:endParaRPr lang="es-CO" sz="8000" dirty="0"/>
          </a:p>
        </p:txBody>
      </p:sp>
    </p:spTree>
    <p:extLst>
      <p:ext uri="{BB962C8B-B14F-4D97-AF65-F5344CB8AC3E}">
        <p14:creationId xmlns:p14="http://schemas.microsoft.com/office/powerpoint/2010/main" xmlns="" val="4047399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O" sz="8000" dirty="0" smtClean="0"/>
              <a:t/>
            </a:r>
            <a:br>
              <a:rPr lang="es-CO" sz="8000" dirty="0" smtClean="0"/>
            </a:br>
            <a:r>
              <a:rPr lang="es-CO" sz="8000" dirty="0" smtClean="0"/>
              <a:t>¿EN QUÉ CONSISTE?</a:t>
            </a:r>
            <a:endParaRPr lang="es-CO" sz="8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4670" y="2484487"/>
            <a:ext cx="9624060" cy="4990084"/>
          </a:xfrm>
        </p:spPr>
        <p:txBody>
          <a:bodyPr>
            <a:noAutofit/>
          </a:bodyPr>
          <a:lstStyle/>
          <a:p>
            <a:pPr algn="just"/>
            <a:r>
              <a:rPr lang="es-CO" sz="4800" dirty="0" smtClean="0"/>
              <a:t>La campaña de pólvora será sombrilla, la cual abarcará múltiples frentes en los cuales la manipulación de esta estará presente.</a:t>
            </a:r>
            <a:endParaRPr lang="es-CO" sz="4800" dirty="0"/>
          </a:p>
        </p:txBody>
      </p:sp>
    </p:spTree>
    <p:extLst>
      <p:ext uri="{BB962C8B-B14F-4D97-AF65-F5344CB8AC3E}">
        <p14:creationId xmlns:p14="http://schemas.microsoft.com/office/powerpoint/2010/main" xmlns="" val="273734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sz="8900" dirty="0" smtClean="0"/>
              <a:t>OBJETIVO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O" sz="5400" dirty="0" smtClean="0"/>
              <a:t>Generar una </a:t>
            </a:r>
            <a:r>
              <a:rPr lang="es-CO" sz="5400" dirty="0"/>
              <a:t>conciencia colectiva sobre la prevención y el autocuidado con respecto a </a:t>
            </a:r>
            <a:r>
              <a:rPr lang="es-CO" sz="5400" dirty="0" smtClean="0"/>
              <a:t>la pólvora </a:t>
            </a:r>
            <a:r>
              <a:rPr lang="es-CO" sz="5400" dirty="0"/>
              <a:t>y sus consecuencias</a:t>
            </a:r>
            <a:r>
              <a:rPr lang="es-CO" sz="5400" dirty="0" smtClean="0"/>
              <a:t>.</a:t>
            </a:r>
            <a:r>
              <a:rPr lang="es-CO" sz="4800" dirty="0" smtClean="0"/>
              <a:t/>
            </a:r>
            <a:br>
              <a:rPr lang="es-CO" sz="4800" dirty="0" smtClean="0"/>
            </a:br>
            <a:endParaRPr lang="es-CO" sz="4800" dirty="0" smtClean="0"/>
          </a:p>
          <a:p>
            <a:endParaRPr lang="es-CO" sz="4800" dirty="0"/>
          </a:p>
        </p:txBody>
      </p:sp>
    </p:spTree>
    <p:extLst>
      <p:ext uri="{BB962C8B-B14F-4D97-AF65-F5344CB8AC3E}">
        <p14:creationId xmlns:p14="http://schemas.microsoft.com/office/powerpoint/2010/main" xmlns="" val="76965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6600" dirty="0" smtClean="0"/>
              <a:t>CAMPO DE ACCIÓN</a:t>
            </a:r>
            <a:endParaRPr lang="es-CO" sz="6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sz="5400" dirty="0" smtClean="0"/>
              <a:t>Departamento de Antioquia.</a:t>
            </a:r>
          </a:p>
          <a:p>
            <a:pPr lvl="1"/>
            <a:r>
              <a:rPr lang="es-CO" sz="4800" dirty="0" smtClean="0"/>
              <a:t>9 subregiones</a:t>
            </a:r>
          </a:p>
          <a:p>
            <a:pPr lvl="1"/>
            <a:r>
              <a:rPr lang="es-CO" sz="4800" dirty="0" smtClean="0"/>
              <a:t>Área Metropolitana</a:t>
            </a:r>
          </a:p>
          <a:p>
            <a:pPr lvl="1"/>
            <a:r>
              <a:rPr lang="es-CO" sz="4800" dirty="0" smtClean="0"/>
              <a:t>Ciudad de Medellín</a:t>
            </a:r>
            <a:endParaRPr lang="es-CO" sz="4800" dirty="0"/>
          </a:p>
        </p:txBody>
      </p:sp>
    </p:spTree>
    <p:extLst>
      <p:ext uri="{BB962C8B-B14F-4D97-AF65-F5344CB8AC3E}">
        <p14:creationId xmlns:p14="http://schemas.microsoft.com/office/powerpoint/2010/main" xmlns="" val="334481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2" descr="zonas de activacion por subregion-01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xmlns=""/>
              </a:ext>
            </a:extLst>
          </a:blip>
          <a:stretch>
            <a:fillRect/>
          </a:stretch>
        </p:blipFill>
        <p:spPr>
          <a:xfrm>
            <a:off x="1026220" y="756295"/>
            <a:ext cx="9144000" cy="5088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1124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ACCIONES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CO" dirty="0" smtClean="0"/>
              <a:t>Dotación de material publicitario para los municipios.</a:t>
            </a:r>
          </a:p>
          <a:p>
            <a:r>
              <a:rPr lang="es-CO" dirty="0" smtClean="0"/>
              <a:t>Pedagogía en las instituciones educativas, casas de la cultura, CDI, etc.</a:t>
            </a:r>
          </a:p>
          <a:p>
            <a:r>
              <a:rPr lang="es-CO" dirty="0" smtClean="0"/>
              <a:t>Utilización de medios masivos departamentales y comunitarios.</a:t>
            </a:r>
          </a:p>
          <a:p>
            <a:r>
              <a:rPr lang="es-CO" dirty="0" err="1" smtClean="0"/>
              <a:t>Huellatón</a:t>
            </a:r>
            <a:r>
              <a:rPr lang="es-CO" dirty="0"/>
              <a:t> </a:t>
            </a:r>
            <a:r>
              <a:rPr lang="es-CO" dirty="0" smtClean="0"/>
              <a:t>familiar.</a:t>
            </a:r>
          </a:p>
          <a:p>
            <a:r>
              <a:rPr lang="es-CO" dirty="0" smtClean="0"/>
              <a:t>Semillas de vida.</a:t>
            </a:r>
          </a:p>
          <a:p>
            <a:r>
              <a:rPr lang="es-CO" dirty="0" smtClean="0"/>
              <a:t>Concierto alborada (departamental).</a:t>
            </a:r>
          </a:p>
          <a:p>
            <a:r>
              <a:rPr lang="es-CO" dirty="0" smtClean="0"/>
              <a:t>Activaciones en las 9 subregiones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27265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4670" y="2520420"/>
            <a:ext cx="9624060" cy="1260211"/>
          </a:xfrm>
        </p:spPr>
        <p:txBody>
          <a:bodyPr/>
          <a:lstStyle/>
          <a:p>
            <a:r>
              <a:rPr lang="es-CO" dirty="0" smtClean="0"/>
              <a:t>MUCHAS GRACIAS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xmlns="" val="1748074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>
                <a:hlinkClick r:id="rId2"/>
              </a:rPr>
              <a:t>claudia.velasquez@icbf.gov.co</a:t>
            </a:r>
            <a:endParaRPr lang="es-CO" dirty="0" smtClean="0"/>
          </a:p>
          <a:p>
            <a:r>
              <a:rPr lang="es-CO" dirty="0" smtClean="0">
                <a:hlinkClick r:id="rId3"/>
              </a:rPr>
              <a:t>sebastian.espinosa@antioquia.gov.co</a:t>
            </a:r>
            <a:endParaRPr lang="es-CO" dirty="0" smtClean="0"/>
          </a:p>
          <a:p>
            <a:pPr>
              <a:buNone/>
            </a:pPr>
            <a:r>
              <a:rPr lang="es-CO" smtClean="0"/>
              <a:t>383 99 47  301 719 51 58</a:t>
            </a:r>
            <a:endParaRPr lang="es-C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-POWER-POI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PLANTILLA-POWER-POINT</Template>
  <TotalTime>33</TotalTime>
  <Words>119</Words>
  <Application>Microsoft Office PowerPoint</Application>
  <PresentationFormat>Personalizado</PresentationFormat>
  <Paragraphs>23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PLANTILLA-POWER-POINT</vt:lpstr>
      <vt:lpstr>CAMPAÑA PÓLVORA</vt:lpstr>
      <vt:lpstr> ¿EN QUÉ CONSISTE?</vt:lpstr>
      <vt:lpstr>OBJETIVO</vt:lpstr>
      <vt:lpstr>CAMPO DE ACCIÓN</vt:lpstr>
      <vt:lpstr>Diapositiva 5</vt:lpstr>
      <vt:lpstr>ACCIONES</vt:lpstr>
      <vt:lpstr>MUCHAS GRACIAS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LUISA MARIA OSORIO ARANGO</dc:creator>
  <cp:lastModifiedBy>auditorio</cp:lastModifiedBy>
  <cp:revision>13</cp:revision>
  <dcterms:created xsi:type="dcterms:W3CDTF">2016-09-08T19:37:00Z</dcterms:created>
  <dcterms:modified xsi:type="dcterms:W3CDTF">2016-10-27T16:34:05Z</dcterms:modified>
</cp:coreProperties>
</file>