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0693400" cy="7561263"/>
  <p:notesSz cx="6858000" cy="9144000"/>
  <p:defaultTextStyle>
    <a:defPPr>
      <a:defRPr lang="es-C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19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F546E-BB74-4915-9604-1F1AF95B3496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37DA6-6C32-4681-AB36-7F3C2C7952B6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95308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37DA6-6C32-4681-AB36-7F3C2C7952B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5862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5031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506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7666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446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59411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319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938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5754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7072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4654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869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0657-ED6A-4ECF-A1DE-55E2D6DAA175}" type="datetimeFigureOut">
              <a:rPr lang="es-CO" smtClean="0"/>
              <a:pPr/>
              <a:t>27/10/2016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BD10-C6A8-42DE-89AB-968C48F13CC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06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bastian.espinosa@antioquia.gov.co" TargetMode="External"/><Relationship Id="rId2" Type="http://schemas.openxmlformats.org/officeDocument/2006/relationships/hyperlink" Target="mailto:claudia.velasquez@icbf.gov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8000" dirty="0" smtClean="0"/>
              <a:t>CAMPAÑA PÓLVORA</a:t>
            </a:r>
            <a:endParaRPr lang="es-CO" sz="8000" dirty="0"/>
          </a:p>
        </p:txBody>
      </p:sp>
    </p:spTree>
    <p:extLst>
      <p:ext uri="{BB962C8B-B14F-4D97-AF65-F5344CB8AC3E}">
        <p14:creationId xmlns:p14="http://schemas.microsoft.com/office/powerpoint/2010/main" xmlns="" val="40473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8000" dirty="0" smtClean="0"/>
              <a:t/>
            </a:r>
            <a:br>
              <a:rPr lang="es-CO" sz="8000" dirty="0" smtClean="0"/>
            </a:br>
            <a:r>
              <a:rPr lang="es-CO" sz="8000" dirty="0" smtClean="0"/>
              <a:t>¿EN QUÉ CONSISTE?</a:t>
            </a:r>
            <a:endParaRPr lang="es-CO" sz="8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4670" y="2484487"/>
            <a:ext cx="9624060" cy="4990084"/>
          </a:xfrm>
        </p:spPr>
        <p:txBody>
          <a:bodyPr>
            <a:noAutofit/>
          </a:bodyPr>
          <a:lstStyle/>
          <a:p>
            <a:pPr algn="just"/>
            <a:r>
              <a:rPr lang="es-CO" sz="4800" dirty="0" smtClean="0"/>
              <a:t>La campaña de pólvora será sombrilla, la cual abarcará múltiples frentes en los cuales la manipulación de esta estará presente.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xmlns="" val="27373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8900" dirty="0" smtClean="0"/>
              <a:t>OBJETIVO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5400" dirty="0" smtClean="0"/>
              <a:t>Generar una </a:t>
            </a:r>
            <a:r>
              <a:rPr lang="es-CO" sz="5400" dirty="0"/>
              <a:t>conciencia colectiva sobre la prevención y el autocuidado con respecto a </a:t>
            </a:r>
            <a:r>
              <a:rPr lang="es-CO" sz="5400" dirty="0" smtClean="0"/>
              <a:t>la pólvora </a:t>
            </a:r>
            <a:r>
              <a:rPr lang="es-CO" sz="5400" dirty="0"/>
              <a:t>y sus consecuencias</a:t>
            </a:r>
            <a:r>
              <a:rPr lang="es-CO" sz="5400" dirty="0" smtClean="0"/>
              <a:t>.</a:t>
            </a:r>
            <a:r>
              <a:rPr lang="es-CO" sz="4800" dirty="0" smtClean="0"/>
              <a:t/>
            </a:r>
            <a:br>
              <a:rPr lang="es-CO" sz="4800" dirty="0" smtClean="0"/>
            </a:br>
            <a:endParaRPr lang="es-CO" sz="4800" dirty="0" smtClean="0"/>
          </a:p>
          <a:p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xmlns="" val="7696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600" dirty="0" smtClean="0"/>
              <a:t>CAMPO DE ACCIÓN</a:t>
            </a:r>
            <a:endParaRPr lang="es-CO" sz="6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dirty="0" smtClean="0"/>
              <a:t>Departamento de Antioquia.</a:t>
            </a:r>
          </a:p>
          <a:p>
            <a:pPr lvl="1"/>
            <a:r>
              <a:rPr lang="es-CO" sz="4800" dirty="0" smtClean="0"/>
              <a:t>9 subregiones</a:t>
            </a:r>
          </a:p>
          <a:p>
            <a:pPr lvl="1"/>
            <a:r>
              <a:rPr lang="es-CO" sz="4800" dirty="0" smtClean="0"/>
              <a:t>Área Metropolitana</a:t>
            </a:r>
          </a:p>
          <a:p>
            <a:pPr lvl="1"/>
            <a:r>
              <a:rPr lang="es-CO" sz="4800" dirty="0" smtClean="0"/>
              <a:t>Ciudad de Medellín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xmlns="" val="33448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2" descr="zonas de activacion por subregion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26220" y="756295"/>
            <a:ext cx="9144000" cy="508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1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ACCIONES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Dotación de material publicitario para los municipios.</a:t>
            </a:r>
          </a:p>
          <a:p>
            <a:r>
              <a:rPr lang="es-CO" dirty="0" smtClean="0"/>
              <a:t>Pedagogía en las instituciones educativas, casas de la cultura, CDI, etc.</a:t>
            </a:r>
          </a:p>
          <a:p>
            <a:r>
              <a:rPr lang="es-CO" dirty="0" smtClean="0"/>
              <a:t>Utilización de medios masivos departamentales y comunitarios.</a:t>
            </a:r>
          </a:p>
          <a:p>
            <a:r>
              <a:rPr lang="es-CO" dirty="0" err="1" smtClean="0"/>
              <a:t>Huellatón</a:t>
            </a:r>
            <a:r>
              <a:rPr lang="es-CO" dirty="0"/>
              <a:t> </a:t>
            </a:r>
            <a:r>
              <a:rPr lang="es-CO" dirty="0" smtClean="0"/>
              <a:t>familiar.</a:t>
            </a:r>
          </a:p>
          <a:p>
            <a:r>
              <a:rPr lang="es-CO" dirty="0" smtClean="0"/>
              <a:t>Semillas de vida.</a:t>
            </a:r>
          </a:p>
          <a:p>
            <a:r>
              <a:rPr lang="es-CO" dirty="0" smtClean="0"/>
              <a:t>Concierto alborada (departamental).</a:t>
            </a:r>
          </a:p>
          <a:p>
            <a:r>
              <a:rPr lang="es-CO" dirty="0" smtClean="0"/>
              <a:t>Activaciones en las 9 subregiones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726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0" y="2520420"/>
            <a:ext cx="9624060" cy="1260211"/>
          </a:xfrm>
        </p:spPr>
        <p:txBody>
          <a:bodyPr/>
          <a:lstStyle/>
          <a:p>
            <a:r>
              <a:rPr lang="es-CO" dirty="0" smtClean="0"/>
              <a:t>MUCHAS 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7480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hlinkClick r:id="rId2"/>
              </a:rPr>
              <a:t>claudia.velasquez@icbf.gov.co</a:t>
            </a:r>
            <a:endParaRPr lang="es-CO" dirty="0" smtClean="0"/>
          </a:p>
          <a:p>
            <a:r>
              <a:rPr lang="es-CO" dirty="0" smtClean="0">
                <a:hlinkClick r:id="rId3"/>
              </a:rPr>
              <a:t>sebastian.espinosa@antioquia.gov.co</a:t>
            </a:r>
            <a:endParaRPr lang="es-CO" dirty="0" smtClean="0"/>
          </a:p>
          <a:p>
            <a:pPr>
              <a:buNone/>
            </a:pPr>
            <a:r>
              <a:rPr lang="es-CO" smtClean="0"/>
              <a:t>383 99 47  301 719 51 58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-POWER-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PLANTILLA-POWER-POINT</Template>
  <TotalTime>33</TotalTime>
  <Words>119</Words>
  <Application>Microsoft Office PowerPoint</Application>
  <PresentationFormat>Personalizado</PresentationFormat>
  <Paragraphs>23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PLANTILLA-POWER-POINT</vt:lpstr>
      <vt:lpstr>CAMPAÑA PÓLVORA</vt:lpstr>
      <vt:lpstr> ¿EN QUÉ CONSISTE?</vt:lpstr>
      <vt:lpstr>OBJETIVO</vt:lpstr>
      <vt:lpstr>CAMPO DE ACCIÓN</vt:lpstr>
      <vt:lpstr>Diapositiva 5</vt:lpstr>
      <vt:lpstr>ACCIONES</vt:lpstr>
      <vt:lpstr>MUCHAS GRACIAS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MARIA OSORIO ARANGO</dc:creator>
  <cp:lastModifiedBy>auditorio</cp:lastModifiedBy>
  <cp:revision>13</cp:revision>
  <dcterms:created xsi:type="dcterms:W3CDTF">2016-09-08T19:37:00Z</dcterms:created>
  <dcterms:modified xsi:type="dcterms:W3CDTF">2016-10-27T16:34:05Z</dcterms:modified>
</cp:coreProperties>
</file>